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214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01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0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0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F28C-6F93-3B4F-89B3-25A9461FC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latin typeface="Comic Sans MS" panose="030F0902030302020204" pitchFamily="66" charset="0"/>
              </a:rPr>
              <a:t>TETRIS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47D16-F971-D912-0000-4013DCA4A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Comic Sans MS" panose="030F0902030302020204" pitchFamily="66" charset="0"/>
              </a:rPr>
              <a:t>Now with 100% more worms…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CE2731B-A06D-3701-8157-5CA12B50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954354" y="1079816"/>
            <a:ext cx="2624667" cy="1751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6F168-7A16-F1E3-F0DE-6CD1AB60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29549" y="3589866"/>
            <a:ext cx="3936046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B1BE-5D6E-ACEB-94B7-EB4B0EA5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Have you ever been playing Tetris and thought to yourself…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993FE6F-F273-8266-E60E-192AB356D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8" y="1890713"/>
            <a:ext cx="2373457" cy="4351338"/>
          </a:xfrm>
        </p:spPr>
      </p:pic>
      <p:pic>
        <p:nvPicPr>
          <p:cNvPr id="7" name="Picture 6" descr="A person with the hand on the chin&#10;&#10;Description automatically generated with medium confidence">
            <a:extLst>
              <a:ext uri="{FF2B5EF4-FFF2-40B4-BE49-F238E27FC236}">
                <a16:creationId xmlns:a16="http://schemas.microsoft.com/office/drawing/2014/main" id="{E4476063-EC45-CC6A-37F4-F56DC7426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5"/>
          <a:stretch/>
        </p:blipFill>
        <p:spPr>
          <a:xfrm>
            <a:off x="4624507" y="2643187"/>
            <a:ext cx="4606382" cy="4214813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0DD3D85B-BBF6-AA4E-D321-90BEBA996FF6}"/>
              </a:ext>
            </a:extLst>
          </p:cNvPr>
          <p:cNvSpPr/>
          <p:nvPr/>
        </p:nvSpPr>
        <p:spPr>
          <a:xfrm>
            <a:off x="6470498" y="1367554"/>
            <a:ext cx="3466521" cy="18919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Where are all the worms?!</a:t>
            </a:r>
          </a:p>
        </p:txBody>
      </p:sp>
    </p:spTree>
    <p:extLst>
      <p:ext uri="{BB962C8B-B14F-4D97-AF65-F5344CB8AC3E}">
        <p14:creationId xmlns:p14="http://schemas.microsoft.com/office/powerpoint/2010/main" val="41336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D6E2-BB56-44D0-78B1-440ADEB0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Look no further!!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BDAB73-0F46-88FA-FA48-188808AA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5" t="7941" r="22733" b="3235"/>
          <a:stretch/>
        </p:blipFill>
        <p:spPr>
          <a:xfrm>
            <a:off x="3716247" y="235433"/>
            <a:ext cx="5160464" cy="63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4F0E-0F12-BE2C-DCC3-A58CC852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4376508"/>
            <a:ext cx="9623404" cy="1257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journey…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020CC8F3-1DC7-B11F-36C3-95CE88DA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59" y="5633710"/>
            <a:ext cx="9623404" cy="41722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Accidental Worm turned into worm idea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799D3DC7-BF05-838F-92D9-90A69A2E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3" y="878055"/>
            <a:ext cx="9218527" cy="230463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5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F552-D905-0248-D9C8-481BFC9C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0"/>
            <a:ext cx="5595923" cy="1461778"/>
          </a:xfrm>
        </p:spPr>
        <p:txBody>
          <a:bodyPr anchor="b">
            <a:normAutofit/>
          </a:bodyPr>
          <a:lstStyle/>
          <a:p>
            <a:r>
              <a:rPr lang="en-US" dirty="0"/>
              <a:t>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6E46-937C-AF55-5FB1-11E0CB9B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185" y="1919748"/>
            <a:ext cx="5163106" cy="3088871"/>
          </a:xfrm>
        </p:spPr>
        <p:txBody>
          <a:bodyPr>
            <a:normAutofit/>
          </a:bodyPr>
          <a:lstStyle/>
          <a:p>
            <a:r>
              <a:rPr lang="en-US" sz="2400" dirty="0"/>
              <a:t>Functional Tetris</a:t>
            </a:r>
          </a:p>
          <a:p>
            <a:r>
              <a:rPr lang="en-US" sz="2400" dirty="0"/>
              <a:t>Charming aesthetic</a:t>
            </a:r>
          </a:p>
          <a:p>
            <a:r>
              <a:rPr lang="en-US" sz="2400" dirty="0"/>
              <a:t>Worms</a:t>
            </a:r>
          </a:p>
          <a:p>
            <a:r>
              <a:rPr lang="en-US" sz="2400" dirty="0"/>
              <a:t>More Worms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B4333194-5009-10AD-A63A-F59F03A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62" y="228285"/>
            <a:ext cx="2560931" cy="256093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4A5CB5B-1039-507C-917B-727790B9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562" y="3429000"/>
            <a:ext cx="2319338" cy="3540125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12AAD9E-3CD4-221B-74AB-1B440FD4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8" y="3724332"/>
            <a:ext cx="3919538" cy="2568575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DE008C6C-0D0C-C1C2-1630-124E7B128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75" y="4595812"/>
            <a:ext cx="1860550" cy="12065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7B53531-7AD4-3D1E-FBA2-255433504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384" y="2486014"/>
            <a:ext cx="1860550" cy="120650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7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3284-7058-4448-F482-9127335A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pic>
        <p:nvPicPr>
          <p:cNvPr id="4" name="movie_007.mp4">
            <a:hlinkClick r:id="" action="ppaction://media"/>
            <a:extLst>
              <a:ext uri="{FF2B5EF4-FFF2-40B4-BE49-F238E27FC236}">
                <a16:creationId xmlns:a16="http://schemas.microsoft.com/office/drawing/2014/main" id="{7B2E9D87-3E52-61A2-C6D1-D6B8A04F365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45232.64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270000"/>
            <a:ext cx="8596667" cy="5345587"/>
          </a:xfrm>
        </p:spPr>
      </p:pic>
    </p:spTree>
    <p:extLst>
      <p:ext uri="{BB962C8B-B14F-4D97-AF65-F5344CB8AC3E}">
        <p14:creationId xmlns:p14="http://schemas.microsoft.com/office/powerpoint/2010/main" val="40188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502</TotalTime>
  <Words>50</Words>
  <Application>Microsoft Macintosh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Comic Sans MS</vt:lpstr>
      <vt:lpstr>Trebuchet MS</vt:lpstr>
      <vt:lpstr>Wingdings 3</vt:lpstr>
      <vt:lpstr>Facet</vt:lpstr>
      <vt:lpstr>TETRIS</vt:lpstr>
      <vt:lpstr>Have you ever been playing Tetris and thought to yourself…</vt:lpstr>
      <vt:lpstr>Look no further!!</vt:lpstr>
      <vt:lpstr>Our journey…</vt:lpstr>
      <vt:lpstr>The features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CLARA RINGROSE (2001824)</dc:creator>
  <cp:lastModifiedBy>CLARA RINGROSE (2001824)</cp:lastModifiedBy>
  <cp:revision>15</cp:revision>
  <dcterms:created xsi:type="dcterms:W3CDTF">2023-02-25T23:21:43Z</dcterms:created>
  <dcterms:modified xsi:type="dcterms:W3CDTF">2023-02-26T12:37:36Z</dcterms:modified>
</cp:coreProperties>
</file>